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3" r:id="rId4"/>
    <p:sldId id="267" r:id="rId5"/>
    <p:sldId id="269" r:id="rId6"/>
    <p:sldId id="262" r:id="rId7"/>
    <p:sldId id="261" r:id="rId8"/>
    <p:sldId id="271" r:id="rId9"/>
    <p:sldId id="290" r:id="rId10"/>
    <p:sldId id="291" r:id="rId11"/>
    <p:sldId id="288" r:id="rId12"/>
    <p:sldId id="277" r:id="rId13"/>
    <p:sldId id="292" r:id="rId14"/>
    <p:sldId id="293" r:id="rId15"/>
    <p:sldId id="295" r:id="rId16"/>
    <p:sldId id="297" r:id="rId17"/>
    <p:sldId id="298" r:id="rId18"/>
    <p:sldId id="299" r:id="rId19"/>
    <p:sldId id="300" r:id="rId20"/>
    <p:sldId id="301" r:id="rId21"/>
    <p:sldId id="287" r:id="rId22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D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9" autoAdjust="0"/>
    <p:restoredTop sz="94665" autoAdjust="0"/>
  </p:normalViewPr>
  <p:slideViewPr>
    <p:cSldViewPr>
      <p:cViewPr varScale="1">
        <p:scale>
          <a:sx n="84" d="100"/>
          <a:sy n="84" d="100"/>
        </p:scale>
        <p:origin x="152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40FF-2980-41F1-A5B4-5D2F00B7CF17}" type="datetimeFigureOut">
              <a:rPr lang="nb-NO" smtClean="0"/>
              <a:t>20.10.2016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C6F6-60CC-469E-8B81-E613C3CEC62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03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Ole Ingvald Storeide</a:t>
            </a:r>
          </a:p>
          <a:p>
            <a:r>
              <a:rPr lang="nb-NO" dirty="0"/>
              <a:t>Utdannet</a:t>
            </a:r>
            <a:r>
              <a:rPr lang="nb-NO" baseline="0" dirty="0"/>
              <a:t> i forsvaret + noe sivilt</a:t>
            </a:r>
          </a:p>
          <a:p>
            <a:r>
              <a:rPr lang="nb-NO" baseline="0" dirty="0"/>
              <a:t>Jobbet i forsvaret inne verkstedtjenesten</a:t>
            </a:r>
          </a:p>
          <a:p>
            <a:r>
              <a:rPr lang="nb-NO" baseline="0" dirty="0"/>
              <a:t>Jobbet i forsvaret innen forskning og utvikling</a:t>
            </a:r>
          </a:p>
          <a:p>
            <a:r>
              <a:rPr lang="nb-NO" baseline="0" dirty="0"/>
              <a:t>Jobbet tre år som utviklingsleder i ett elektronikkselskap</a:t>
            </a:r>
          </a:p>
          <a:p>
            <a:r>
              <a:rPr lang="nb-NO" baseline="0" dirty="0"/>
              <a:t>Jobbet ti år </a:t>
            </a:r>
            <a:r>
              <a:rPr lang="nb-NO" baseline="0" dirty="0" err="1"/>
              <a:t>engineering</a:t>
            </a:r>
            <a:r>
              <a:rPr lang="nb-NO" baseline="0" dirty="0"/>
              <a:t>, mesteparten produkt og </a:t>
            </a:r>
            <a:r>
              <a:rPr lang="nb-NO" baseline="0" dirty="0" err="1"/>
              <a:t>foretningsutvikling</a:t>
            </a:r>
            <a:endParaRPr lang="nb-NO" baseline="0" dirty="0"/>
          </a:p>
          <a:p>
            <a:r>
              <a:rPr lang="nb-NO" baseline="0" dirty="0"/>
              <a:t>Er nå daglig leder i Modulvegger AS</a:t>
            </a:r>
          </a:p>
          <a:p>
            <a:r>
              <a:rPr lang="nb-NO" baseline="0" dirty="0"/>
              <a:t>Er her som følge av at jeg sitter som styreleder i Modum Næringsråd</a:t>
            </a:r>
          </a:p>
          <a:p>
            <a:endParaRPr lang="nb-NO" baseline="0" dirty="0"/>
          </a:p>
          <a:p>
            <a:r>
              <a:rPr lang="nb-NO" baseline="0" dirty="0"/>
              <a:t>Snakker litt bedriftsfilosofi slik at dere kan se hvordan vår bedrift tenker.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2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54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må tenkes i felleskap</a:t>
            </a:r>
          </a:p>
          <a:p>
            <a:r>
              <a:rPr lang="nb-NO" dirty="0"/>
              <a:t>Vi blir ikke gode av å sitte på hver vår tue å glane på hverandre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792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om vi jobbet med disse sammen</a:t>
            </a:r>
            <a:endParaRPr lang="nb-NO" baseline="0" dirty="0"/>
          </a:p>
          <a:p>
            <a:r>
              <a:rPr lang="nb-NO" baseline="0" dirty="0"/>
              <a:t>Hva tenker vi sammen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257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strategien for å få til salg?</a:t>
            </a:r>
          </a:p>
          <a:p>
            <a:endParaRPr lang="nb-NO" dirty="0"/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013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Bør man jobbe for å få inn bedrifter man ønsker seg inn</a:t>
            </a:r>
          </a:p>
          <a:p>
            <a:r>
              <a:rPr lang="nb-NO" baseline="0" dirty="0"/>
              <a:t>Bedrifter som flytter ut av pressområder «Vanskelig tilgang på kapasitet»</a:t>
            </a:r>
          </a:p>
          <a:p>
            <a:r>
              <a:rPr lang="nb-NO" baseline="0" dirty="0"/>
              <a:t>Bedrifter som flytter som følge av endringer rund egen bedrift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382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Bør det være en felles strategi</a:t>
            </a:r>
            <a:r>
              <a:rPr lang="nb-NO" baseline="0" dirty="0"/>
              <a:t> på oppbygging av næringsområder</a:t>
            </a:r>
          </a:p>
          <a:p>
            <a:r>
              <a:rPr lang="nb-NO" baseline="0" dirty="0"/>
              <a:t>Bør det etableres en felle strategi for å få hansken til å passe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1459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Bør det etableres en felles strategi for markedsføring?</a:t>
            </a:r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739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Er dette regionalt synkronisert?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2197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Finnes det en felles strategi for å få</a:t>
            </a:r>
            <a:r>
              <a:rPr lang="nb-NO" baseline="0" dirty="0"/>
              <a:t> ut informasjon om dette?</a:t>
            </a:r>
          </a:p>
          <a:p>
            <a:r>
              <a:rPr lang="nb-NO" baseline="0" dirty="0"/>
              <a:t>Kan dere risikere at bedrifter flytter ut av regionen på grunn av vekst selv om det finnes ledige lokaler tilgjengelig?</a:t>
            </a:r>
          </a:p>
          <a:p>
            <a:r>
              <a:rPr lang="nb-NO" baseline="0" dirty="0"/>
              <a:t>Tomme lokaler generer ingen ting!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46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Er det en strategi for å få</a:t>
            </a:r>
            <a:r>
              <a:rPr lang="nb-NO" baseline="0" dirty="0"/>
              <a:t> ut informasjon om dette?</a:t>
            </a:r>
          </a:p>
          <a:p>
            <a:r>
              <a:rPr lang="nb-NO" baseline="0" dirty="0"/>
              <a:t>Kan dere risikere at bedrifter flytter ut på grunn av vekst selv om det finnes ledige lokaler?</a:t>
            </a:r>
          </a:p>
          <a:p>
            <a:r>
              <a:rPr lang="nb-NO" baseline="0" dirty="0"/>
              <a:t>Tomme lokaler generer ingen ting!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036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2045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Like bedrifter bør jobbe sammen i regionen for å bli sterke i fellesskap</a:t>
            </a:r>
          </a:p>
          <a:p>
            <a:r>
              <a:rPr lang="nb-NO" baseline="0" dirty="0"/>
              <a:t>Kan bedrifter gjøre støttekjøp/produksjonen intern i regionen</a:t>
            </a:r>
          </a:p>
          <a:p>
            <a:r>
              <a:rPr lang="nb-NO" baseline="0" dirty="0"/>
              <a:t>Prinsippet «Ingen blir gode alene gjelder her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2321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441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774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268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432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81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405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387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C6F6-60CC-469E-8B81-E613C3CEC621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589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37C8-E9DA-4FA4-8914-CAE84F5F0657}" type="datetimeFigureOut">
              <a:rPr lang="nb-NO" smtClean="0"/>
              <a:pPr/>
              <a:t>20.10.2016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5F38-EDBE-4A3E-ADFD-DA557AEFC288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:\Fabrikk\Markedsføring\Logo\Modulvegger midtsti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361228" cy="2545698"/>
          </a:xfrm>
          <a:prstGeom prst="rect">
            <a:avLst/>
          </a:prstGeom>
          <a:noFill/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34" y="3429000"/>
            <a:ext cx="30963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1756098" cy="1080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44" y="1844824"/>
            <a:ext cx="1620000" cy="1080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2053232" cy="1080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79" y="1844824"/>
            <a:ext cx="1730769" cy="1080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0" y="3282627"/>
            <a:ext cx="1619494" cy="1080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44" y="3282627"/>
            <a:ext cx="1485000" cy="1080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11" y="3282627"/>
            <a:ext cx="1617978" cy="1080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9" y="5229200"/>
            <a:ext cx="1620405" cy="1080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51" y="5237619"/>
            <a:ext cx="157178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902"/>
            <a:ext cx="4927600" cy="39243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 rot="20649858">
            <a:off x="1051008" y="3171160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/>
              <a:t>En felles strategi, for</a:t>
            </a:r>
          </a:p>
          <a:p>
            <a:r>
              <a:rPr lang="nb-NO" sz="6000" dirty="0"/>
              <a:t>å oppnå felles mål!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352962"/>
            <a:ext cx="74888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000" dirty="0"/>
              <a:t>Alle regioner har næringstomter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244479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Finnes det noen felles strategi for utvikling av disse?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 b="9307"/>
          <a:stretch/>
        </p:blipFill>
        <p:spPr>
          <a:xfrm>
            <a:off x="4869573" y="3861048"/>
            <a:ext cx="3725333" cy="23762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2" y="3861048"/>
            <a:ext cx="4685591" cy="237626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124744"/>
            <a:ext cx="74888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000" dirty="0"/>
              <a:t>Alle regioner har næringstomter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244479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Hvordan kan tomtene selges?</a:t>
            </a:r>
          </a:p>
        </p:txBody>
      </p:sp>
      <p:pic>
        <p:nvPicPr>
          <p:cNvPr id="1026" name="Picture 2" descr="https://open.bekk.no/Image/Attachment/1479e74c-e477-4f55-85c7-d53729a4cb75?width=5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8196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280954"/>
            <a:ext cx="74888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4000"/>
            </a:lvl1pPr>
          </a:lstStyle>
          <a:p>
            <a:r>
              <a:rPr lang="nb-NO" dirty="0"/>
              <a:t>Alle regioner har næringstomter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2444792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Bør dere «plukke» bedrifter?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Være proaktive på relokalisering?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35" y="4509120"/>
            <a:ext cx="3131840" cy="2087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208946"/>
            <a:ext cx="74888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4000" dirty="0"/>
              <a:t>Alle regioner har næringstomter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2444792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Passer nabo bedriftene sammen?</a:t>
            </a:r>
          </a:p>
          <a:p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det klokt å plassere en bedrift som støyer sammen med en som krever ro?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12" y="2636912"/>
            <a:ext cx="968896" cy="96889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92" y="5047902"/>
            <a:ext cx="1887116" cy="88775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280954"/>
            <a:ext cx="74888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Infrastruktur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2444792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Hvis jeg skal etablere bedrift i regionen hvor finner jeg info om dette?</a:t>
            </a:r>
          </a:p>
          <a:p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88" y="4058173"/>
            <a:ext cx="2121768" cy="212176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9" y="5190147"/>
            <a:ext cx="2448272" cy="1456722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27584" y="1280954"/>
            <a:ext cx="74888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Infrastruktur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2132856"/>
            <a:ext cx="7668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Datalinjer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Elektrisk kraft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Veikapasitet (begrensninger fra fylke/stat)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6246440" y="4581128"/>
            <a:ext cx="2646040" cy="192563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77" y="4906664"/>
            <a:ext cx="3816846" cy="163139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27584" y="1280954"/>
            <a:ext cx="74888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Næringsbygg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244479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Hvordan håndteres dette?</a:t>
            </a:r>
          </a:p>
          <a:p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08" y="3861048"/>
            <a:ext cx="3309000" cy="186131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208946"/>
            <a:ext cx="74888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Strategi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244479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Når man har lagt strategien må det settes på ressurser</a:t>
            </a:r>
          </a:p>
          <a:p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568952" cy="15121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b-NO" sz="2400" dirty="0">
                <a:latin typeface="Arial" pitchFamily="34" charset="0"/>
                <a:cs typeface="Arial" pitchFamily="34" charset="0"/>
              </a:rPr>
              <a:t>Modulvegger skal fremstå som den mest profesjonelle aktøren</a:t>
            </a:r>
            <a:br>
              <a:rPr lang="nb-NO" sz="2400" dirty="0">
                <a:latin typeface="Arial" pitchFamily="34" charset="0"/>
                <a:cs typeface="Arial" pitchFamily="34" charset="0"/>
              </a:rPr>
            </a:br>
            <a:r>
              <a:rPr lang="nb-NO" sz="2400" dirty="0">
                <a:latin typeface="Arial" pitchFamily="34" charset="0"/>
                <a:cs typeface="Arial" pitchFamily="34" charset="0"/>
              </a:rPr>
              <a:t> innenfor fleksible modulvegger og modulhimlinger til næringsbygg</a:t>
            </a:r>
            <a:br>
              <a:rPr lang="nb-NO" sz="2400" dirty="0">
                <a:latin typeface="Arial" pitchFamily="34" charset="0"/>
                <a:cs typeface="Arial" pitchFamily="34" charset="0"/>
              </a:rPr>
            </a:b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larsn\Pictures\haavind 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9144000" cy="3071834"/>
          </a:xfrm>
          <a:prstGeom prst="rect">
            <a:avLst/>
          </a:prstGeom>
          <a:noFill/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469582" y="629373"/>
            <a:ext cx="8229600" cy="112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nb-NO" sz="2400" dirty="0">
                <a:latin typeface="Arial" pitchFamily="34" charset="0"/>
                <a:cs typeface="Arial" pitchFamily="34" charset="0"/>
              </a:rPr>
              <a:t>Vår visjon!</a:t>
            </a:r>
          </a:p>
        </p:txBody>
      </p:sp>
      <p:pic>
        <p:nvPicPr>
          <p:cNvPr id="6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2274968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208946"/>
            <a:ext cx="748883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Møteplasser og deling av informasjon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23628" y="3072348"/>
            <a:ext cx="72368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 for regional F&amp;U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 for å samle «like» bedrifter i regionen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Hvilke bedrifter kan ha glede av hverandre</a:t>
            </a:r>
          </a:p>
          <a:p>
            <a:endParaRPr lang="nb-NO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98" y="116632"/>
            <a:ext cx="1035198" cy="103519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568952" cy="266429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73578" y="2659849"/>
            <a:ext cx="7524836" cy="1754326"/>
          </a:xfrm>
          <a:prstGeom prst="rect">
            <a:avLst/>
          </a:prstGeom>
          <a:solidFill>
            <a:srgbClr val="60D0E4"/>
          </a:solidFill>
        </p:spPr>
        <p:txBody>
          <a:bodyPr wrap="square" rtlCol="0">
            <a:spAutoFit/>
          </a:bodyPr>
          <a:lstStyle/>
          <a:p>
            <a:r>
              <a:rPr lang="nb-NO" sz="3600" dirty="0">
                <a:latin typeface="MV Boli" panose="02000500030200090000" pitchFamily="2" charset="0"/>
                <a:cs typeface="MV Boli" panose="02000500030200090000" pitchFamily="2" charset="0"/>
              </a:rPr>
              <a:t>Vær raus-</a:t>
            </a:r>
          </a:p>
          <a:p>
            <a:r>
              <a:rPr lang="nb-NO" sz="3600" dirty="0">
                <a:latin typeface="MV Boli" panose="02000500030200090000" pitchFamily="2" charset="0"/>
                <a:cs typeface="MV Boli" panose="02000500030200090000" pitchFamily="2" charset="0"/>
              </a:rPr>
              <a:t>     det er suksess nok til alle!  </a:t>
            </a:r>
          </a:p>
          <a:p>
            <a:endParaRPr lang="nb-NO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larsn\Pictures\telenor 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837147" cy="6858000"/>
          </a:xfrm>
          <a:prstGeom prst="rect">
            <a:avLst/>
          </a:prstGeom>
          <a:noFill/>
        </p:spPr>
      </p:pic>
      <p:sp>
        <p:nvSpPr>
          <p:cNvPr id="6" name="TekstSylinder 5"/>
          <p:cNvSpPr txBox="1"/>
          <p:nvPr/>
        </p:nvSpPr>
        <p:spPr>
          <a:xfrm>
            <a:off x="5148064" y="2348880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itchFamily="34" charset="0"/>
                <a:cs typeface="Arial" pitchFamily="34" charset="0"/>
              </a:rPr>
              <a:t>Vi tilbyr komplette løsninger</a:t>
            </a: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skreddersydd etter kundens </a:t>
            </a: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behov.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Vi er en av de største aktørene innen for segmentet systeminnredninger og har et bredt spekter i våre produktkategorier.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r>
              <a:rPr lang="nb-NO" dirty="0">
                <a:latin typeface="Arial" pitchFamily="34" charset="0"/>
                <a:cs typeface="Arial" pitchFamily="34" charset="0"/>
              </a:rPr>
              <a:t>Vår styrke ligger i fleksibilitet, profesjonalitet og lang erfaring. </a:t>
            </a:r>
          </a:p>
          <a:p>
            <a:endParaRPr lang="nb-NO" dirty="0">
              <a:latin typeface="Arial" pitchFamily="34" charset="0"/>
              <a:cs typeface="Arial" pitchFamily="34" charset="0"/>
            </a:endParaRPr>
          </a:p>
          <a:p>
            <a:endParaRPr lang="nb-N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932040" y="692696"/>
            <a:ext cx="3888432" cy="1143000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Arial" pitchFamily="34" charset="0"/>
                <a:cs typeface="Arial" pitchFamily="34" charset="0"/>
              </a:rPr>
              <a:t>Leverandør fra A - Å</a:t>
            </a:r>
          </a:p>
        </p:txBody>
      </p:sp>
      <p:pic>
        <p:nvPicPr>
          <p:cNvPr id="7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2274968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473886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Arial" pitchFamily="34" charset="0"/>
                <a:cs typeface="Arial" pitchFamily="34" charset="0"/>
              </a:rPr>
              <a:t>Når løsninger blir viktigere en pris…</a:t>
            </a:r>
          </a:p>
        </p:txBody>
      </p:sp>
      <p:pic>
        <p:nvPicPr>
          <p:cNvPr id="4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2274968" cy="360000"/>
          </a:xfrm>
          <a:prstGeom prst="rect">
            <a:avLst/>
          </a:prstGeom>
          <a:noFill/>
        </p:spPr>
      </p:pic>
      <p:pic>
        <p:nvPicPr>
          <p:cNvPr id="3" name="Picture 4" descr="\\modulvegger.no\users\Homes\lany\My Pictures\Modulvegger\Visualisering\Hassingen\for Powerpoint\GM1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32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Arial" pitchFamily="34" charset="0"/>
                <a:cs typeface="Arial" pitchFamily="34" charset="0"/>
              </a:rPr>
              <a:t>…er mulighetene endeløse</a:t>
            </a:r>
          </a:p>
        </p:txBody>
      </p:sp>
      <p:pic>
        <p:nvPicPr>
          <p:cNvPr id="4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2274968" cy="360000"/>
          </a:xfrm>
          <a:prstGeom prst="rect">
            <a:avLst/>
          </a:prstGeom>
          <a:noFill/>
        </p:spPr>
      </p:pic>
      <p:pic>
        <p:nvPicPr>
          <p:cNvPr id="3074" name="Picture 2" descr="\\modulvegger.no\users\Homes\lany\My Pictures\Modulvegger\Visualisering\Koteng - Trondheim\For Powepoint\1_1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1514984"/>
            <a:ext cx="9154633" cy="534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3573016"/>
            <a:ext cx="8229600" cy="50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400" dirty="0">
                <a:latin typeface="Arial" pitchFamily="34" charset="0"/>
                <a:cs typeface="Arial" pitchFamily="34" charset="0"/>
              </a:rPr>
              <a:t>Det handler om å se muligheter fremfor begrensninger</a:t>
            </a:r>
          </a:p>
        </p:txBody>
      </p:sp>
      <p:pic>
        <p:nvPicPr>
          <p:cNvPr id="5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2274968" cy="360000"/>
          </a:xfrm>
          <a:prstGeom prst="rect">
            <a:avLst/>
          </a:prstGeom>
          <a:noFill/>
        </p:spPr>
      </p:pic>
      <p:pic>
        <p:nvPicPr>
          <p:cNvPr id="2051" name="Picture 3" descr="\\modulvegger.no\users\Homes\lany\My Pictures\Modulvegger\Visualisering\Albjerk\For Powerpoint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50814"/>
            <a:ext cx="9144000" cy="281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modulvegger.no\users\Homes\lany\My Pictures\Modulvegger\Visualisering\FMC\For Powerpoint\02.06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61"/>
            <a:ext cx="91440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32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Arial" pitchFamily="34" charset="0"/>
                <a:cs typeface="Arial" pitchFamily="34" charset="0"/>
              </a:rPr>
              <a:t>Modulvegger AS</a:t>
            </a:r>
          </a:p>
        </p:txBody>
      </p:sp>
      <p:pic>
        <p:nvPicPr>
          <p:cNvPr id="7170" name="Picture 2" descr="C:\Users\larsn\Pictures\fabrikk 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9144000" cy="3699605"/>
          </a:xfrm>
          <a:prstGeom prst="rect">
            <a:avLst/>
          </a:prstGeom>
          <a:noFill/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467544" y="56612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En moderne trevarefabrikk…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tilrettelagt for god produksjonsflyt og kvalitet!</a:t>
            </a:r>
          </a:p>
          <a:p>
            <a:pPr algn="ctr">
              <a:buFont typeface="Arial" pitchFamily="34" charset="0"/>
              <a:buNone/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2274968" cy="3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Miljøprofil</a:t>
            </a:r>
          </a:p>
        </p:txBody>
      </p:sp>
      <p:pic>
        <p:nvPicPr>
          <p:cNvPr id="2050" name="Bilde 1" descr="http://www.ngbc.no/sites/default/files/ngbc-logoa_medlem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63887"/>
            <a:ext cx="2592288" cy="267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Bilde 2" descr="cid:image006.png@01CE39DA.D42A9FA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018" y="2451348"/>
            <a:ext cx="2029964" cy="20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16632"/>
            <a:ext cx="2274968" cy="360000"/>
          </a:xfrm>
          <a:prstGeom prst="rect">
            <a:avLst/>
          </a:prstGeom>
          <a:noFill/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20380"/>
            <a:ext cx="1200150" cy="1028700"/>
          </a:xfrm>
          <a:prstGeom prst="rect">
            <a:avLst/>
          </a:prstGeom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457200" y="4941850"/>
            <a:ext cx="7427168" cy="151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har som mål å ha en bærekraftig produksjon! 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ønsker å ta vare på miljøet for fremtidige generasjoner!</a:t>
            </a:r>
            <a:endParaRPr lang="nb-NO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2401416" y="1484784"/>
            <a:ext cx="4341168" cy="57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tar ansvar!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Samfunnsansvar</a:t>
            </a:r>
          </a:p>
        </p:txBody>
      </p:sp>
      <p:pic>
        <p:nvPicPr>
          <p:cNvPr id="5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2274968" cy="360000"/>
          </a:xfrm>
          <a:prstGeom prst="rect">
            <a:avLst/>
          </a:prstGeom>
          <a:noFill/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457200" y="4005064"/>
            <a:ext cx="764319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er godkjent lærebedrift CNC og Møbelsnekkerfaget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støtter Nav med utplasseringer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i dag: 1 voksen lærlinger, 2 normalløpet og 1 utplassert fra nav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utplassert fra flyktning hjelpen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Sponser lokale lag og foreninger</a:t>
            </a:r>
            <a:endParaRPr lang="nb-NO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46" y="1417638"/>
            <a:ext cx="2159508" cy="21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610</Words>
  <Application>Microsoft Office PowerPoint</Application>
  <PresentationFormat>Skjermfremvisning (4:3)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MV Boli</vt:lpstr>
      <vt:lpstr>Verdana</vt:lpstr>
      <vt:lpstr>Office-tema</vt:lpstr>
      <vt:lpstr>PowerPoint-presentasjon</vt:lpstr>
      <vt:lpstr>Modulvegger skal fremstå som den mest profesjonelle aktøren  innenfor fleksible modulvegger og modulhimlinger til næringsbygg </vt:lpstr>
      <vt:lpstr>Leverandør fra A - Å</vt:lpstr>
      <vt:lpstr>Når løsninger blir viktigere en pris…</vt:lpstr>
      <vt:lpstr>…er mulighetene endeløse</vt:lpstr>
      <vt:lpstr>PowerPoint-presentasjon</vt:lpstr>
      <vt:lpstr>Modulvegger AS</vt:lpstr>
      <vt:lpstr>Miljøprofil</vt:lpstr>
      <vt:lpstr>Samfunnsansvar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Lars Nybakken</dc:creator>
  <cp:lastModifiedBy>Hilde Søraas Grønhovd</cp:lastModifiedBy>
  <cp:revision>222</cp:revision>
  <cp:lastPrinted>2016-10-20T11:06:22Z</cp:lastPrinted>
  <dcterms:created xsi:type="dcterms:W3CDTF">2013-02-23T08:36:08Z</dcterms:created>
  <dcterms:modified xsi:type="dcterms:W3CDTF">2016-10-20T15:59:37Z</dcterms:modified>
</cp:coreProperties>
</file>